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21"/>
    <p:restoredTop sz="96405"/>
  </p:normalViewPr>
  <p:slideViewPr>
    <p:cSldViewPr snapToGrid="0" snapToObjects="1">
      <p:cViewPr>
        <p:scale>
          <a:sx n="100" d="100"/>
          <a:sy n="100" d="100"/>
        </p:scale>
        <p:origin x="3104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23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51E95B3-5E4C-0845-CFAA-D223FABEE2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AEE8090-0BFC-57A9-4E6B-2D39AA4BBA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01800"/>
            <a:ext cx="12192000" cy="51561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69FCEE-FF27-90C1-BA6F-B0FEBF6D79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80984"/>
            <a:ext cx="1219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9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0DF683-E526-BAF9-42D1-F1582E1D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22156A-BC05-EDA7-EA09-82AD0C49C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7ED078-583A-1C6F-782D-BA58125D6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B9BCA-0F13-4B49-969D-CD95067FDD3B}" type="datetimeFigureOut">
              <a:rPr lang="es-CO" smtClean="0"/>
              <a:t>18/06/24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C9813-244F-7B42-C774-A760A6819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2E61D2-F4FF-2C16-8956-EA4083129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60AC-DA6A-8D4B-A9C7-D945160906BD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DFE3EA9-DA43-8722-552B-38FD6141BF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"/>
            <a:ext cx="12271411" cy="69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7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5BCA8CB-2A7C-3B3C-5AC1-2AD88567C2D1}"/>
              </a:ext>
            </a:extLst>
          </p:cNvPr>
          <p:cNvSpPr txBox="1"/>
          <p:nvPr/>
        </p:nvSpPr>
        <p:spPr>
          <a:xfrm>
            <a:off x="8560341" y="0"/>
            <a:ext cx="3631660" cy="369332"/>
          </a:xfrm>
          <a:prstGeom prst="rect">
            <a:avLst/>
          </a:prstGeom>
          <a:ln>
            <a:noFill/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+mj-lt"/>
                <a:cs typeface="Arial Narrow" panose="020B0604020202020204" pitchFamily="34" charset="0"/>
              </a:rPr>
              <a:t># Resumen: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9B96A0-AA11-8657-DAD6-28C946E29EF4}"/>
              </a:ext>
            </a:extLst>
          </p:cNvPr>
          <p:cNvSpPr txBox="1"/>
          <p:nvPr/>
        </p:nvSpPr>
        <p:spPr>
          <a:xfrm>
            <a:off x="4013200" y="3682999"/>
            <a:ext cx="6685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Título:</a:t>
            </a:r>
          </a:p>
          <a:p>
            <a:pPr algn="ctr"/>
            <a:r>
              <a:rPr lang="es-CO" sz="2400" i="1" dirty="0"/>
              <a:t>Aquí debe escribir el título del proyecto, los autores </a:t>
            </a:r>
          </a:p>
          <a:p>
            <a:pPr algn="ctr"/>
            <a:r>
              <a:rPr lang="es-CO" sz="2400" i="1" dirty="0"/>
              <a:t>y afiliación.</a:t>
            </a:r>
            <a:endParaRPr lang="es-CO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439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479EAED-8974-5B51-1015-C302740F937E}"/>
              </a:ext>
            </a:extLst>
          </p:cNvPr>
          <p:cNvSpPr txBox="1"/>
          <p:nvPr/>
        </p:nvSpPr>
        <p:spPr>
          <a:xfrm>
            <a:off x="8560340" y="1484005"/>
            <a:ext cx="3631660" cy="369332"/>
          </a:xfrm>
          <a:prstGeom prst="rect">
            <a:avLst/>
          </a:prstGeom>
          <a:ln>
            <a:noFill/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+mj-lt"/>
                <a:cs typeface="Arial Narrow" panose="020B0604020202020204" pitchFamily="34" charset="0"/>
              </a:rPr>
              <a:t># Resumen: </a:t>
            </a:r>
          </a:p>
        </p:txBody>
      </p:sp>
    </p:spTree>
    <p:extLst>
      <p:ext uri="{BB962C8B-B14F-4D97-AF65-F5344CB8AC3E}">
        <p14:creationId xmlns:p14="http://schemas.microsoft.com/office/powerpoint/2010/main" val="5292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4019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21</Words>
  <Application>Microsoft Macintosh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Carlos Alarcon</cp:lastModifiedBy>
  <cp:revision>13</cp:revision>
  <dcterms:created xsi:type="dcterms:W3CDTF">2022-04-25T14:33:39Z</dcterms:created>
  <dcterms:modified xsi:type="dcterms:W3CDTF">2024-06-18T16:46:37Z</dcterms:modified>
</cp:coreProperties>
</file>