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02F"/>
    <a:srgbClr val="7DB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5"/>
    <p:restoredTop sz="96405"/>
  </p:normalViewPr>
  <p:slideViewPr>
    <p:cSldViewPr snapToGrid="0" snapToObjects="1">
      <p:cViewPr varScale="1">
        <p:scale>
          <a:sx n="23" d="100"/>
          <a:sy n="23" d="100"/>
        </p:scale>
        <p:origin x="448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1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0DF33D-217E-DBFA-B480-6F3E6CC42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8941" y="-355644"/>
            <a:ext cx="32937170" cy="439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lero@domain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A5EAA5F-B68D-AFA2-A36F-90C8AF6E4832}"/>
              </a:ext>
            </a:extLst>
          </p:cNvPr>
          <p:cNvSpPr txBox="1"/>
          <p:nvPr/>
        </p:nvSpPr>
        <p:spPr>
          <a:xfrm>
            <a:off x="4401879" y="8874096"/>
            <a:ext cx="231789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0" b="1" dirty="0">
                <a:ea typeface="Times New Roman" panose="02020603050405020304" pitchFamily="18" charset="0"/>
              </a:rPr>
              <a:t>TITULO (ESCRIBA AQUÍ EL TÍTULO DEL PROYECTO EN ESPAÑOL, </a:t>
            </a:r>
            <a:endParaRPr lang="es-CO" sz="6500" b="1" dirty="0">
              <a:ea typeface="Times New Roman" panose="02020603050405020304" pitchFamily="18" charset="0"/>
            </a:endParaRPr>
          </a:p>
          <a:p>
            <a:pPr algn="ctr"/>
            <a:r>
              <a:rPr lang="es-CO" sz="6500" b="1" dirty="0">
                <a:cs typeface="Arial" panose="020B0604020202020204" pitchFamily="34" charset="0"/>
              </a:rPr>
              <a:t>SE RECOMIENDA FUENTE CALIBRI, TAMAÑO 65 PUNTOS).</a:t>
            </a:r>
            <a:endParaRPr lang="es-CO" sz="6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458F492-148F-C81B-03A3-E86256EF4086}"/>
              </a:ext>
            </a:extLst>
          </p:cNvPr>
          <p:cNvSpPr txBox="1"/>
          <p:nvPr/>
        </p:nvSpPr>
        <p:spPr>
          <a:xfrm>
            <a:off x="3434316" y="11587421"/>
            <a:ext cx="2511410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>
                <a:ea typeface="Times New Roman" panose="02020603050405020304" pitchFamily="18" charset="0"/>
              </a:rPr>
              <a:t>Autores y afiliaciones (Fuente Calibri, Tamaño 35 puntos). Tenga en cuenta el siguiente ejemplo (el nombre del ponente debe estar subrayado): </a:t>
            </a:r>
          </a:p>
          <a:p>
            <a:pPr algn="ctr"/>
            <a:r>
              <a:rPr lang="es-ES" sz="3500" u="sng" dirty="0">
                <a:ea typeface="Times New Roman" panose="02020603050405020304" pitchFamily="18" charset="0"/>
              </a:rPr>
              <a:t>Juan A. Calero</a:t>
            </a:r>
            <a:r>
              <a:rPr lang="es-ES" sz="3500" u="sng" baseline="30000" dirty="0">
                <a:ea typeface="Times New Roman" panose="02020603050405020304" pitchFamily="18" charset="0"/>
              </a:rPr>
              <a:t>1</a:t>
            </a:r>
            <a:r>
              <a:rPr lang="es-ES" sz="3500" baseline="30000" dirty="0">
                <a:ea typeface="Times New Roman" panose="02020603050405020304" pitchFamily="18" charset="0"/>
              </a:rPr>
              <a:t>*</a:t>
            </a:r>
            <a:r>
              <a:rPr lang="es-ES" sz="3500" dirty="0">
                <a:ea typeface="Times New Roman" panose="02020603050405020304" pitchFamily="18" charset="0"/>
              </a:rPr>
              <a:t>, María C. Castañeda D.</a:t>
            </a:r>
            <a:r>
              <a:rPr lang="es-ES" sz="3500" baseline="30000" dirty="0">
                <a:ea typeface="Times New Roman" panose="02020603050405020304" pitchFamily="18" charset="0"/>
              </a:rPr>
              <a:t>1</a:t>
            </a:r>
            <a:r>
              <a:rPr lang="es-ES" sz="3500" dirty="0">
                <a:ea typeface="Times New Roman" panose="02020603050405020304" pitchFamily="18" charset="0"/>
              </a:rPr>
              <a:t>, Manuel A. Zapata M.</a:t>
            </a:r>
            <a:r>
              <a:rPr lang="es-ES" sz="3500" baseline="30000" dirty="0">
                <a:ea typeface="Times New Roman" panose="02020603050405020304" pitchFamily="18" charset="0"/>
              </a:rPr>
              <a:t>2</a:t>
            </a:r>
            <a:r>
              <a:rPr lang="es-ES" sz="3500" dirty="0">
                <a:ea typeface="Times New Roman" panose="02020603050405020304" pitchFamily="18" charset="0"/>
              </a:rPr>
              <a:t> y Juan G. Pinto L</a:t>
            </a:r>
            <a:r>
              <a:rPr lang="es-ES" sz="3500" baseline="30000" dirty="0">
                <a:ea typeface="Times New Roman" panose="02020603050405020304" pitchFamily="18" charset="0"/>
              </a:rPr>
              <a:t>2</a:t>
            </a:r>
            <a:r>
              <a:rPr lang="es-ES" sz="3500" dirty="0">
                <a:ea typeface="Times New Roman" panose="02020603050405020304" pitchFamily="18" charset="0"/>
              </a:rPr>
              <a:t>. </a:t>
            </a:r>
          </a:p>
          <a:p>
            <a:pPr algn="ctr"/>
            <a:endParaRPr lang="es-CO" sz="3500" dirty="0">
              <a:ea typeface="Times New Roman" panose="02020603050405020304" pitchFamily="18" charset="0"/>
            </a:endParaRPr>
          </a:p>
          <a:p>
            <a:pPr algn="ctr"/>
            <a:r>
              <a:rPr lang="es-ES" sz="3500" baseline="30000" dirty="0">
                <a:ea typeface="Times New Roman" panose="02020603050405020304" pitchFamily="18" charset="0"/>
              </a:rPr>
              <a:t>1</a:t>
            </a:r>
            <a:r>
              <a:rPr lang="es-ES" sz="3500" dirty="0">
                <a:ea typeface="Times New Roman" panose="02020603050405020304" pitchFamily="18" charset="0"/>
              </a:rPr>
              <a:t> Estudiante pregrado Medicina, Grupo/Semillero de Investigación A, Departamento de B, Facultad de Medicina (Ciencias, </a:t>
            </a:r>
            <a:r>
              <a:rPr lang="es-ES" sz="3500" dirty="0" err="1">
                <a:ea typeface="Times New Roman" panose="02020603050405020304" pitchFamily="18" charset="0"/>
              </a:rPr>
              <a:t>etc</a:t>
            </a:r>
            <a:r>
              <a:rPr lang="es-ES" sz="3500" dirty="0">
                <a:ea typeface="Times New Roman" panose="02020603050405020304" pitchFamily="18" charset="0"/>
              </a:rPr>
              <a:t>…), Universidad C, Ciudad y País; </a:t>
            </a:r>
            <a:r>
              <a:rPr lang="es-ES" sz="3500" baseline="30000" dirty="0">
                <a:ea typeface="Times New Roman" panose="02020603050405020304" pitchFamily="18" charset="0"/>
              </a:rPr>
              <a:t>2</a:t>
            </a:r>
            <a:r>
              <a:rPr lang="es-ES" sz="3500" dirty="0">
                <a:ea typeface="Times New Roman" panose="02020603050405020304" pitchFamily="18" charset="0"/>
              </a:rPr>
              <a:t> Docente tutor, Grupo de Investigación D, Departamento de E, Facultad de Medicina (Ciencias, </a:t>
            </a:r>
            <a:r>
              <a:rPr lang="es-ES" sz="3500" dirty="0" err="1">
                <a:ea typeface="Times New Roman" panose="02020603050405020304" pitchFamily="18" charset="0"/>
              </a:rPr>
              <a:t>etc</a:t>
            </a:r>
            <a:r>
              <a:rPr lang="es-ES" sz="3500" dirty="0">
                <a:ea typeface="Times New Roman" panose="02020603050405020304" pitchFamily="18" charset="0"/>
              </a:rPr>
              <a:t>…), Universidad F, Ciudad y País.* e-mail: </a:t>
            </a:r>
            <a:r>
              <a:rPr lang="es-ES" sz="3500" u="sng" dirty="0">
                <a:solidFill>
                  <a:srgbClr val="0000FF"/>
                </a:solidFill>
                <a:ea typeface="Times New Roman" panose="02020603050405020304" pitchFamily="18" charset="0"/>
                <a:hlinkClick r:id="rId2"/>
              </a:rPr>
              <a:t>calero@domain.com</a:t>
            </a:r>
            <a:endParaRPr lang="es-CO" sz="3500" dirty="0">
              <a:ea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641DC8-3C53-6EEC-6230-F7511909DD60}"/>
              </a:ext>
            </a:extLst>
          </p:cNvPr>
          <p:cNvSpPr txBox="1"/>
          <p:nvPr/>
        </p:nvSpPr>
        <p:spPr>
          <a:xfrm>
            <a:off x="3646966" y="17937468"/>
            <a:ext cx="1354808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ea typeface="Tahoma" panose="020B0604030504040204" pitchFamily="34" charset="0"/>
                <a:cs typeface="Tahoma" panose="020B0604030504040204" pitchFamily="34" charset="0"/>
              </a:rPr>
              <a:t>SE RECOMIENDA SUBTÍTULOS FUENTE CALIBRI, TAMAÑO 40 PUNTOS </a:t>
            </a:r>
          </a:p>
          <a:p>
            <a:pPr algn="just"/>
            <a:endParaRPr lang="es-ES" sz="35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3500" dirty="0">
                <a:ea typeface="Tahoma" panose="020B0604030504040204" pitchFamily="34" charset="0"/>
                <a:cs typeface="Tahoma" panose="020B0604030504040204" pitchFamily="34" charset="0"/>
              </a:rPr>
              <a:t>Diseñar póster</a:t>
            </a:r>
            <a:r>
              <a:rPr lang="es-MX" sz="3500" dirty="0"/>
              <a:t> con Contenido: Introducción, Justificación, Población Objetivo, Propósito y Objetivos, Metodología, Aspectos éticos, Resultados esperados.</a:t>
            </a:r>
          </a:p>
          <a:p>
            <a:pPr algn="just"/>
            <a:endParaRPr lang="es-MX" sz="3500" dirty="0"/>
          </a:p>
          <a:p>
            <a:pPr algn="just"/>
            <a:r>
              <a:rPr lang="es-MX" sz="3500" dirty="0"/>
              <a:t>Se recomienda para texto Fuente: Calibri, Tamaño 35 Puntos. </a:t>
            </a:r>
            <a:endParaRPr lang="es-CO" sz="35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66F5E2-EBDA-FC96-48EB-811F3FBD7D07}"/>
              </a:ext>
            </a:extLst>
          </p:cNvPr>
          <p:cNvSpPr txBox="1"/>
          <p:nvPr/>
        </p:nvSpPr>
        <p:spPr>
          <a:xfrm>
            <a:off x="3838353" y="26427523"/>
            <a:ext cx="11460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BIBLIOGRAFÍA</a:t>
            </a:r>
          </a:p>
          <a:p>
            <a:pPr marL="171445" indent="-171445" algn="just">
              <a:buFont typeface="Arial" panose="020B0604020202020204" pitchFamily="34" charset="0"/>
              <a:buChar char="•"/>
            </a:pPr>
            <a:r>
              <a:rPr lang="es-ES" sz="3500" dirty="0">
                <a:solidFill>
                  <a:srgbClr val="222222"/>
                </a:solidFill>
              </a:rPr>
              <a:t>Escriba máximo tres referencias bibliográficas siguiendo las normas Vancouver.</a:t>
            </a:r>
            <a:r>
              <a:rPr lang="es-CO" sz="3500" dirty="0">
                <a:solidFill>
                  <a:srgbClr val="222222"/>
                </a:solidFill>
              </a:rPr>
              <a:t> </a:t>
            </a:r>
          </a:p>
          <a:p>
            <a:pPr marL="171445" indent="-171445" algn="just">
              <a:buFont typeface="Arial" panose="020B0604020202020204" pitchFamily="34" charset="0"/>
              <a:buChar char="•"/>
            </a:pPr>
            <a:r>
              <a:rPr lang="es-MX" sz="3500" dirty="0">
                <a:solidFill>
                  <a:srgbClr val="222222"/>
                </a:solidFill>
              </a:rPr>
              <a:t>Se recomienda para texto Fuente: Calibri, Tamaño 35 Puntos. </a:t>
            </a:r>
          </a:p>
          <a:p>
            <a:pPr marL="171445" indent="-171445" algn="just">
              <a:buFont typeface="Arial" panose="020B0604020202020204" pitchFamily="34" charset="0"/>
              <a:buChar char="•"/>
            </a:pPr>
            <a:endParaRPr lang="es-CO" sz="35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49CCB0-E8C1-B9B1-4242-4C06297DA017}"/>
              </a:ext>
            </a:extLst>
          </p:cNvPr>
          <p:cNvSpPr txBox="1"/>
          <p:nvPr/>
        </p:nvSpPr>
        <p:spPr>
          <a:xfrm>
            <a:off x="25199288" y="6086386"/>
            <a:ext cx="7200000" cy="861774"/>
          </a:xfrm>
          <a:prstGeom prst="rect">
            <a:avLst/>
          </a:prstGeom>
          <a:ln>
            <a:noFill/>
            <a:prstDash val="dash"/>
          </a:ln>
          <a:effectLst>
            <a:outerShdw blurRad="317896" dist="102195" dir="492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5000" b="1" dirty="0">
                <a:solidFill>
                  <a:srgbClr val="0070C0"/>
                </a:solidFill>
                <a:cs typeface="Arial Narrow" panose="020B0604020202020204" pitchFamily="34" charset="0"/>
              </a:rPr>
              <a:t>  # Resumen:</a:t>
            </a:r>
          </a:p>
        </p:txBody>
      </p:sp>
    </p:spTree>
    <p:extLst>
      <p:ext uri="{BB962C8B-B14F-4D97-AF65-F5344CB8AC3E}">
        <p14:creationId xmlns:p14="http://schemas.microsoft.com/office/powerpoint/2010/main" val="1685561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211</Words>
  <Application>Microsoft Macintosh PowerPoint</Application>
  <PresentationFormat>Personalizado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Carlos Alarcon</cp:lastModifiedBy>
  <cp:revision>20</cp:revision>
  <dcterms:created xsi:type="dcterms:W3CDTF">2022-04-25T14:58:00Z</dcterms:created>
  <dcterms:modified xsi:type="dcterms:W3CDTF">2024-06-18T16:27:57Z</dcterms:modified>
</cp:coreProperties>
</file>